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10/9/2014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10/9/2014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10/9/2014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10/9/2014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10/9/2014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10/9/2014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10/9/2014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10/9/2014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10/9/2014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10/9/2014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10/9/2014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10/9/2014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10/9/2014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10/9/2014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10/9/2014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10/9/2014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10/9/2014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10/9/2014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95942"/>
            <a:ext cx="12192000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accent6"/>
                </a:solidFill>
                <a:latin typeface="olivier" pitchFamily="2" charset="0"/>
              </a:rPr>
              <a:t>Allons au café!</a:t>
            </a:r>
          </a:p>
          <a:p>
            <a:r>
              <a:rPr lang="fr-FR" sz="3200" dirty="0" smtClean="0">
                <a:latin typeface="Dimbo" panose="020B0603010101010101" pitchFamily="34" charset="0"/>
              </a:rPr>
              <a:t>Write and </a:t>
            </a:r>
            <a:r>
              <a:rPr lang="fr-FR" sz="3200" dirty="0" err="1" smtClean="0">
                <a:latin typeface="Dimbo" panose="020B0603010101010101" pitchFamily="34" charset="0"/>
              </a:rPr>
              <a:t>perform</a:t>
            </a:r>
            <a:r>
              <a:rPr lang="fr-FR" sz="3200" dirty="0" smtClean="0">
                <a:latin typeface="Dimbo" panose="020B0603010101010101" pitchFamily="34" charset="0"/>
              </a:rPr>
              <a:t> a </a:t>
            </a:r>
            <a:r>
              <a:rPr lang="fr-FR" sz="3200" dirty="0" err="1" smtClean="0">
                <a:latin typeface="Dimbo" panose="020B0603010101010101" pitchFamily="34" charset="0"/>
              </a:rPr>
              <a:t>skit</a:t>
            </a:r>
            <a:r>
              <a:rPr lang="fr-FR" sz="3200" dirty="0" smtClean="0">
                <a:latin typeface="Dimbo" panose="020B0603010101010101" pitchFamily="34" charset="0"/>
              </a:rPr>
              <a:t> in </a:t>
            </a:r>
            <a:r>
              <a:rPr lang="fr-FR" sz="3200" dirty="0" err="1" smtClean="0">
                <a:latin typeface="Dimbo" panose="020B0603010101010101" pitchFamily="34" charset="0"/>
              </a:rPr>
              <a:t>which</a:t>
            </a:r>
            <a:r>
              <a:rPr lang="fr-FR" sz="3200" dirty="0" smtClean="0">
                <a:latin typeface="Dimbo" panose="020B0603010101010101" pitchFamily="34" charset="0"/>
              </a:rPr>
              <a:t> </a:t>
            </a:r>
            <a:r>
              <a:rPr lang="fr-FR" sz="3200" dirty="0" err="1" smtClean="0">
                <a:latin typeface="Dimbo" panose="020B0603010101010101" pitchFamily="34" charset="0"/>
              </a:rPr>
              <a:t>you</a:t>
            </a:r>
            <a:r>
              <a:rPr lang="fr-FR" sz="3200" dirty="0" smtClean="0">
                <a:latin typeface="Dimbo" panose="020B0603010101010101" pitchFamily="34" charset="0"/>
              </a:rPr>
              <a:t> and </a:t>
            </a:r>
            <a:r>
              <a:rPr lang="fr-FR" sz="3200" dirty="0" err="1" smtClean="0">
                <a:latin typeface="Dimbo" panose="020B0603010101010101" pitchFamily="34" charset="0"/>
              </a:rPr>
              <a:t>your</a:t>
            </a:r>
            <a:r>
              <a:rPr lang="fr-FR" sz="3200" dirty="0" smtClean="0">
                <a:latin typeface="Dimbo" panose="020B0603010101010101" pitchFamily="34" charset="0"/>
              </a:rPr>
              <a:t> </a:t>
            </a:r>
            <a:r>
              <a:rPr lang="fr-FR" sz="3200" dirty="0" err="1" smtClean="0">
                <a:latin typeface="Dimbo" panose="020B0603010101010101" pitchFamily="34" charset="0"/>
              </a:rPr>
              <a:t>partner</a:t>
            </a:r>
            <a:r>
              <a:rPr lang="fr-FR" sz="3200" dirty="0" smtClean="0">
                <a:latin typeface="Dimbo" panose="020B0603010101010101" pitchFamily="34" charset="0"/>
              </a:rPr>
              <a:t>:</a:t>
            </a:r>
          </a:p>
          <a:p>
            <a:endParaRPr lang="fr-FR" sz="1400" dirty="0">
              <a:latin typeface="Dimbo" panose="020B0603010101010101" pitchFamily="34" charset="0"/>
            </a:endParaRPr>
          </a:p>
          <a:p>
            <a:r>
              <a:rPr lang="fr-FR" sz="3200" dirty="0" smtClean="0">
                <a:solidFill>
                  <a:srgbClr val="FF0000"/>
                </a:solidFill>
                <a:latin typeface="Dimbo" panose="020B0603010101010101" pitchFamily="34" charset="0"/>
              </a:rPr>
              <a:t>-Greet </a:t>
            </a:r>
            <a:r>
              <a:rPr lang="fr-FR" sz="3200" dirty="0" err="1" smtClean="0">
                <a:solidFill>
                  <a:srgbClr val="FF0000"/>
                </a:solidFill>
                <a:latin typeface="Dimbo" panose="020B0603010101010101" pitchFamily="34" charset="0"/>
              </a:rPr>
              <a:t>each</a:t>
            </a:r>
            <a:r>
              <a:rPr lang="fr-FR" sz="3200" dirty="0" smtClean="0">
                <a:solidFill>
                  <a:srgbClr val="FF0000"/>
                </a:solidFill>
                <a:latin typeface="Dimbo" panose="020B0603010101010101" pitchFamily="34" charset="0"/>
              </a:rPr>
              <a:t> </a:t>
            </a:r>
            <a:r>
              <a:rPr lang="fr-FR" sz="3200" dirty="0" err="1" smtClean="0">
                <a:solidFill>
                  <a:srgbClr val="FF0000"/>
                </a:solidFill>
                <a:latin typeface="Dimbo" panose="020B0603010101010101" pitchFamily="34" charset="0"/>
              </a:rPr>
              <a:t>other</a:t>
            </a:r>
            <a:r>
              <a:rPr lang="fr-FR" sz="3200" dirty="0" smtClean="0">
                <a:solidFill>
                  <a:srgbClr val="FF0000"/>
                </a:solidFill>
                <a:latin typeface="Dimbo" panose="020B0603010101010101" pitchFamily="34" charset="0"/>
              </a:rPr>
              <a:t> (faire la bise = extra  </a:t>
            </a:r>
            <a:r>
              <a:rPr lang="fr-FR" sz="3200" dirty="0" err="1" smtClean="0">
                <a:solidFill>
                  <a:srgbClr val="FF0000"/>
                </a:solidFill>
                <a:latin typeface="Dimbo" panose="020B0603010101010101" pitchFamily="34" charset="0"/>
              </a:rPr>
              <a:t>credit</a:t>
            </a:r>
            <a:r>
              <a:rPr lang="fr-FR" sz="3200" dirty="0" smtClean="0">
                <a:solidFill>
                  <a:srgbClr val="FF0000"/>
                </a:solidFill>
                <a:latin typeface="Dimbo" panose="020B0603010101010101" pitchFamily="34" charset="0"/>
              </a:rPr>
              <a:t>)</a:t>
            </a:r>
            <a:endParaRPr lang="fr-FR" sz="3200" dirty="0">
              <a:solidFill>
                <a:srgbClr val="FF0000"/>
              </a:solidFill>
              <a:latin typeface="Dimbo" panose="020B0603010101010101" pitchFamily="34" charset="0"/>
            </a:endParaRPr>
          </a:p>
          <a:p>
            <a:r>
              <a:rPr lang="fr-FR" sz="3200" dirty="0">
                <a:solidFill>
                  <a:srgbClr val="FF0000"/>
                </a:solidFill>
                <a:latin typeface="Dimbo" panose="020B0603010101010101" pitchFamily="34" charset="0"/>
              </a:rPr>
              <a:t>-Invite the </a:t>
            </a:r>
            <a:r>
              <a:rPr lang="fr-FR" sz="3200" dirty="0" err="1">
                <a:solidFill>
                  <a:srgbClr val="FF0000"/>
                </a:solidFill>
                <a:latin typeface="Dimbo" panose="020B0603010101010101" pitchFamily="34" charset="0"/>
              </a:rPr>
              <a:t>person</a:t>
            </a:r>
            <a:r>
              <a:rPr lang="fr-FR" sz="3200" dirty="0">
                <a:solidFill>
                  <a:srgbClr val="FF0000"/>
                </a:solidFill>
                <a:latin typeface="Dimbo" panose="020B0603010101010101" pitchFamily="34" charset="0"/>
              </a:rPr>
              <a:t> to </a:t>
            </a:r>
            <a:r>
              <a:rPr lang="fr-FR" sz="3200" dirty="0" smtClean="0">
                <a:solidFill>
                  <a:srgbClr val="FF0000"/>
                </a:solidFill>
                <a:latin typeface="Dimbo" panose="020B0603010101010101" pitchFamily="34" charset="0"/>
              </a:rPr>
              <a:t>do </a:t>
            </a:r>
            <a:r>
              <a:rPr lang="fr-FR" sz="3200" dirty="0" err="1" smtClean="0">
                <a:solidFill>
                  <a:srgbClr val="FF0000"/>
                </a:solidFill>
                <a:latin typeface="Dimbo" panose="020B0603010101010101" pitchFamily="34" charset="0"/>
              </a:rPr>
              <a:t>something</a:t>
            </a:r>
            <a:r>
              <a:rPr lang="fr-FR" sz="3200" dirty="0" smtClean="0">
                <a:solidFill>
                  <a:srgbClr val="FF0000"/>
                </a:solidFill>
                <a:latin typeface="Dimbo" panose="020B0603010101010101" pitchFamily="34" charset="0"/>
              </a:rPr>
              <a:t> (</a:t>
            </a:r>
            <a:r>
              <a:rPr lang="fr-FR" sz="3200" dirty="0" err="1" smtClean="0">
                <a:solidFill>
                  <a:srgbClr val="FF0000"/>
                </a:solidFill>
                <a:latin typeface="Dimbo" panose="020B0603010101010101" pitchFamily="34" charset="0"/>
              </a:rPr>
              <a:t>they</a:t>
            </a:r>
            <a:r>
              <a:rPr lang="fr-FR" sz="3200" dirty="0" smtClean="0">
                <a:solidFill>
                  <a:srgbClr val="FF0000"/>
                </a:solidFill>
                <a:latin typeface="Dimbo" panose="020B0603010101010101" pitchFamily="34" charset="0"/>
              </a:rPr>
              <a:t> </a:t>
            </a:r>
            <a:r>
              <a:rPr lang="fr-FR" sz="3200" dirty="0" err="1" smtClean="0">
                <a:solidFill>
                  <a:srgbClr val="FF0000"/>
                </a:solidFill>
                <a:latin typeface="Dimbo" panose="020B0603010101010101" pitchFamily="34" charset="0"/>
              </a:rPr>
              <a:t>say</a:t>
            </a:r>
            <a:r>
              <a:rPr lang="fr-FR" sz="3200" dirty="0" smtClean="0">
                <a:solidFill>
                  <a:srgbClr val="FF0000"/>
                </a:solidFill>
                <a:latin typeface="Dimbo" panose="020B0603010101010101" pitchFamily="34" charset="0"/>
              </a:rPr>
              <a:t> no)</a:t>
            </a:r>
          </a:p>
          <a:p>
            <a:r>
              <a:rPr lang="fr-FR" sz="3200" dirty="0" smtClean="0">
                <a:solidFill>
                  <a:srgbClr val="FF0000"/>
                </a:solidFill>
                <a:latin typeface="Dimbo" panose="020B0603010101010101" pitchFamily="34" charset="0"/>
              </a:rPr>
              <a:t>-Invite </a:t>
            </a:r>
            <a:r>
              <a:rPr lang="fr-FR" sz="3200" dirty="0" err="1" smtClean="0">
                <a:solidFill>
                  <a:srgbClr val="FF0000"/>
                </a:solidFill>
                <a:latin typeface="Dimbo" panose="020B0603010101010101" pitchFamily="34" charset="0"/>
              </a:rPr>
              <a:t>them</a:t>
            </a:r>
            <a:r>
              <a:rPr lang="fr-FR" sz="3200" dirty="0" smtClean="0">
                <a:solidFill>
                  <a:srgbClr val="FF0000"/>
                </a:solidFill>
                <a:latin typeface="Dimbo" panose="020B0603010101010101" pitchFamily="34" charset="0"/>
              </a:rPr>
              <a:t> to go </a:t>
            </a:r>
            <a:r>
              <a:rPr lang="fr-FR" sz="3200" dirty="0">
                <a:solidFill>
                  <a:srgbClr val="FF0000"/>
                </a:solidFill>
                <a:latin typeface="Dimbo" panose="020B0603010101010101" pitchFamily="34" charset="0"/>
              </a:rPr>
              <a:t>to the </a:t>
            </a:r>
            <a:r>
              <a:rPr lang="fr-FR" sz="3200" dirty="0" smtClean="0">
                <a:solidFill>
                  <a:srgbClr val="FF0000"/>
                </a:solidFill>
                <a:latin typeface="Dimbo" panose="020B0603010101010101" pitchFamily="34" charset="0"/>
              </a:rPr>
              <a:t>café (</a:t>
            </a:r>
            <a:r>
              <a:rPr lang="fr-FR" sz="3200" dirty="0" err="1" smtClean="0">
                <a:solidFill>
                  <a:srgbClr val="FF0000"/>
                </a:solidFill>
                <a:latin typeface="Dimbo" panose="020B0603010101010101" pitchFamily="34" charset="0"/>
              </a:rPr>
              <a:t>they</a:t>
            </a:r>
            <a:r>
              <a:rPr lang="fr-FR" sz="3200" dirty="0" smtClean="0">
                <a:solidFill>
                  <a:srgbClr val="FF0000"/>
                </a:solidFill>
                <a:latin typeface="Dimbo" panose="020B0603010101010101" pitchFamily="34" charset="0"/>
              </a:rPr>
              <a:t> </a:t>
            </a:r>
            <a:r>
              <a:rPr lang="fr-FR" sz="3200" dirty="0" err="1" smtClean="0">
                <a:solidFill>
                  <a:srgbClr val="FF0000"/>
                </a:solidFill>
                <a:latin typeface="Dimbo" panose="020B0603010101010101" pitchFamily="34" charset="0"/>
              </a:rPr>
              <a:t>say</a:t>
            </a:r>
            <a:r>
              <a:rPr lang="fr-FR" sz="3200" dirty="0" smtClean="0">
                <a:solidFill>
                  <a:srgbClr val="FF0000"/>
                </a:solidFill>
                <a:latin typeface="Dimbo" panose="020B0603010101010101" pitchFamily="34" charset="0"/>
              </a:rPr>
              <a:t> </a:t>
            </a:r>
            <a:r>
              <a:rPr lang="fr-FR" sz="3200" dirty="0" err="1" smtClean="0">
                <a:solidFill>
                  <a:srgbClr val="FF0000"/>
                </a:solidFill>
                <a:latin typeface="Dimbo" panose="020B0603010101010101" pitchFamily="34" charset="0"/>
              </a:rPr>
              <a:t>yes</a:t>
            </a:r>
            <a:r>
              <a:rPr lang="fr-FR" sz="3200" dirty="0" smtClean="0">
                <a:solidFill>
                  <a:srgbClr val="FF0000"/>
                </a:solidFill>
                <a:latin typeface="Dimbo" panose="020B0603010101010101" pitchFamily="34" charset="0"/>
              </a:rPr>
              <a:t>)</a:t>
            </a:r>
          </a:p>
          <a:p>
            <a:endParaRPr lang="fr-FR" sz="1400" dirty="0" smtClean="0">
              <a:latin typeface="Dimbo" panose="020B0603010101010101" pitchFamily="34" charset="0"/>
            </a:endParaRPr>
          </a:p>
          <a:p>
            <a:r>
              <a:rPr lang="fr-FR" sz="3200" u="sng" smtClean="0">
                <a:solidFill>
                  <a:srgbClr val="FFFF00"/>
                </a:solidFill>
                <a:latin typeface="Dimbo" panose="020B0603010101010101" pitchFamily="34" charset="0"/>
              </a:rPr>
              <a:t>While</a:t>
            </a:r>
            <a:r>
              <a:rPr lang="fr-FR" sz="3200" u="sng" dirty="0" smtClean="0">
                <a:solidFill>
                  <a:srgbClr val="FFFF00"/>
                </a:solidFill>
                <a:latin typeface="Dimbo" panose="020B0603010101010101" pitchFamily="34" charset="0"/>
              </a:rPr>
              <a:t> </a:t>
            </a:r>
            <a:r>
              <a:rPr lang="fr-FR" sz="3200" u="sng" dirty="0" err="1" smtClean="0">
                <a:solidFill>
                  <a:srgbClr val="FFFF00"/>
                </a:solidFill>
                <a:latin typeface="Dimbo" panose="020B0603010101010101" pitchFamily="34" charset="0"/>
              </a:rPr>
              <a:t>you’re</a:t>
            </a:r>
            <a:r>
              <a:rPr lang="fr-FR" sz="3200" u="sng" dirty="0" smtClean="0">
                <a:solidFill>
                  <a:srgbClr val="FFFF00"/>
                </a:solidFill>
                <a:latin typeface="Dimbo" panose="020B0603010101010101" pitchFamily="34" charset="0"/>
              </a:rPr>
              <a:t> </a:t>
            </a:r>
            <a:r>
              <a:rPr lang="fr-FR" sz="3200" u="sng" dirty="0" err="1" smtClean="0">
                <a:solidFill>
                  <a:srgbClr val="FFFF00"/>
                </a:solidFill>
                <a:latin typeface="Dimbo" panose="020B0603010101010101" pitchFamily="34" charset="0"/>
              </a:rPr>
              <a:t>waiting</a:t>
            </a:r>
            <a:r>
              <a:rPr lang="fr-FR" sz="3200" u="sng" dirty="0" smtClean="0">
                <a:solidFill>
                  <a:srgbClr val="FFFF00"/>
                </a:solidFill>
                <a:latin typeface="Dimbo" panose="020B0603010101010101" pitchFamily="34" charset="0"/>
              </a:rPr>
              <a:t> for </a:t>
            </a:r>
            <a:r>
              <a:rPr lang="fr-FR" sz="3200" u="sng" dirty="0" err="1" smtClean="0">
                <a:solidFill>
                  <a:srgbClr val="FFFF00"/>
                </a:solidFill>
                <a:latin typeface="Dimbo" panose="020B0603010101010101" pitchFamily="34" charset="0"/>
              </a:rPr>
              <a:t>your</a:t>
            </a:r>
            <a:r>
              <a:rPr lang="fr-FR" sz="3200" u="sng" dirty="0" smtClean="0">
                <a:solidFill>
                  <a:srgbClr val="FFFF00"/>
                </a:solidFill>
                <a:latin typeface="Dimbo" panose="020B0603010101010101" pitchFamily="34" charset="0"/>
              </a:rPr>
              <a:t> </a:t>
            </a:r>
            <a:r>
              <a:rPr lang="fr-FR" sz="3200" u="sng" dirty="0" err="1" smtClean="0">
                <a:solidFill>
                  <a:srgbClr val="FFFF00"/>
                </a:solidFill>
                <a:latin typeface="Dimbo" panose="020B0603010101010101" pitchFamily="34" charset="0"/>
              </a:rPr>
              <a:t>food</a:t>
            </a:r>
            <a:r>
              <a:rPr lang="fr-FR" sz="3200" u="sng" dirty="0" smtClean="0">
                <a:solidFill>
                  <a:srgbClr val="FFFF00"/>
                </a:solidFill>
                <a:latin typeface="Dimbo" panose="020B0603010101010101" pitchFamily="34" charset="0"/>
              </a:rPr>
              <a:t>:</a:t>
            </a:r>
            <a:endParaRPr lang="fr-FR" sz="3200" u="sng" dirty="0">
              <a:solidFill>
                <a:srgbClr val="FFFF00"/>
              </a:solidFill>
              <a:latin typeface="Dimbo" panose="020B0603010101010101" pitchFamily="34" charset="0"/>
            </a:endParaRPr>
          </a:p>
          <a:p>
            <a:r>
              <a:rPr lang="fr-FR" sz="3200" dirty="0" smtClean="0">
                <a:solidFill>
                  <a:srgbClr val="FFFF00"/>
                </a:solidFill>
                <a:latin typeface="Dimbo" panose="020B0603010101010101" pitchFamily="34" charset="0"/>
              </a:rPr>
              <a:t>-</a:t>
            </a:r>
            <a:r>
              <a:rPr lang="fr-FR" sz="3200" dirty="0" err="1" smtClean="0">
                <a:solidFill>
                  <a:srgbClr val="FFFF00"/>
                </a:solidFill>
                <a:latin typeface="Dimbo" panose="020B0603010101010101" pitchFamily="34" charset="0"/>
              </a:rPr>
              <a:t>Ask</a:t>
            </a:r>
            <a:r>
              <a:rPr lang="fr-FR" sz="3200" dirty="0" smtClean="0">
                <a:solidFill>
                  <a:srgbClr val="FFFF00"/>
                </a:solidFill>
                <a:latin typeface="Dimbo" panose="020B0603010101010101" pitchFamily="34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Dimbo" panose="020B0603010101010101" pitchFamily="34" charset="0"/>
              </a:rPr>
              <a:t>what</a:t>
            </a:r>
            <a:r>
              <a:rPr lang="fr-FR" sz="3200" dirty="0" smtClean="0">
                <a:solidFill>
                  <a:srgbClr val="FFFF00"/>
                </a:solidFill>
                <a:latin typeface="Dimbo" panose="020B0603010101010101" pitchFamily="34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Dimbo" panose="020B0603010101010101" pitchFamily="34" charset="0"/>
              </a:rPr>
              <a:t>they</a:t>
            </a:r>
            <a:r>
              <a:rPr lang="fr-FR" sz="3200" dirty="0" smtClean="0">
                <a:solidFill>
                  <a:srgbClr val="FFFF00"/>
                </a:solidFill>
                <a:latin typeface="Dimbo" panose="020B0603010101010101" pitchFamily="34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Dimbo" panose="020B0603010101010101" pitchFamily="34" charset="0"/>
              </a:rPr>
              <a:t>think</a:t>
            </a:r>
            <a:r>
              <a:rPr lang="fr-FR" sz="3200" dirty="0" smtClean="0">
                <a:solidFill>
                  <a:srgbClr val="FFFF00"/>
                </a:solidFill>
                <a:latin typeface="Dimbo" panose="020B0603010101010101" pitchFamily="34" charset="0"/>
              </a:rPr>
              <a:t> of </a:t>
            </a:r>
            <a:r>
              <a:rPr lang="fr-FR" sz="3200" dirty="0" err="1" smtClean="0">
                <a:solidFill>
                  <a:srgbClr val="FFFF00"/>
                </a:solidFill>
                <a:latin typeface="Dimbo" panose="020B0603010101010101" pitchFamily="34" charset="0"/>
              </a:rPr>
              <a:t>something</a:t>
            </a:r>
            <a:r>
              <a:rPr lang="fr-FR" sz="3200" dirty="0" smtClean="0">
                <a:solidFill>
                  <a:srgbClr val="FFFF00"/>
                </a:solidFill>
                <a:latin typeface="Dimbo" panose="020B0603010101010101" pitchFamily="34" charset="0"/>
              </a:rPr>
              <a:t> new </a:t>
            </a:r>
            <a:r>
              <a:rPr lang="fr-FR" sz="3200" dirty="0" err="1" smtClean="0">
                <a:solidFill>
                  <a:srgbClr val="FFFF00"/>
                </a:solidFill>
                <a:latin typeface="Dimbo" panose="020B0603010101010101" pitchFamily="34" charset="0"/>
              </a:rPr>
              <a:t>you</a:t>
            </a:r>
            <a:r>
              <a:rPr lang="fr-FR" sz="3200" dirty="0" smtClean="0">
                <a:solidFill>
                  <a:srgbClr val="FFFF00"/>
                </a:solidFill>
                <a:latin typeface="Dimbo" panose="020B0603010101010101" pitchFamily="34" charset="0"/>
              </a:rPr>
              <a:t> have (</a:t>
            </a:r>
            <a:r>
              <a:rPr lang="fr-FR" sz="3200" dirty="0" err="1" smtClean="0">
                <a:solidFill>
                  <a:srgbClr val="FFFF00"/>
                </a:solidFill>
                <a:latin typeface="Dimbo" panose="020B0603010101010101" pitchFamily="34" charset="0"/>
              </a:rPr>
              <a:t>clothes</a:t>
            </a:r>
            <a:r>
              <a:rPr lang="fr-FR" sz="3200" dirty="0" smtClean="0">
                <a:solidFill>
                  <a:srgbClr val="FFFF00"/>
                </a:solidFill>
                <a:latin typeface="Dimbo" panose="020B0603010101010101" pitchFamily="34" charset="0"/>
              </a:rPr>
              <a:t>, sports item, musical instrument, etc.)</a:t>
            </a:r>
          </a:p>
          <a:p>
            <a:r>
              <a:rPr lang="fr-FR" sz="3200" dirty="0" smtClean="0">
                <a:solidFill>
                  <a:srgbClr val="FFFF00"/>
                </a:solidFill>
                <a:latin typeface="Dimbo" panose="020B0603010101010101" pitchFamily="34" charset="0"/>
              </a:rPr>
              <a:t>-</a:t>
            </a:r>
            <a:r>
              <a:rPr lang="fr-FR" sz="3200" dirty="0" err="1" smtClean="0">
                <a:solidFill>
                  <a:srgbClr val="FFFF00"/>
                </a:solidFill>
                <a:latin typeface="Dimbo" panose="020B0603010101010101" pitchFamily="34" charset="0"/>
              </a:rPr>
              <a:t>Discuss</a:t>
            </a:r>
            <a:r>
              <a:rPr lang="fr-FR" sz="3200" dirty="0" smtClean="0">
                <a:solidFill>
                  <a:srgbClr val="FFFF00"/>
                </a:solidFill>
                <a:latin typeface="Dimbo" panose="020B0603010101010101" pitchFamily="34" charset="0"/>
              </a:rPr>
              <a:t> how </a:t>
            </a:r>
            <a:r>
              <a:rPr lang="fr-FR" sz="3200" dirty="0" err="1" smtClean="0">
                <a:solidFill>
                  <a:srgbClr val="FFFF00"/>
                </a:solidFill>
                <a:latin typeface="Dimbo" panose="020B0603010101010101" pitchFamily="34" charset="0"/>
              </a:rPr>
              <a:t>often</a:t>
            </a:r>
            <a:r>
              <a:rPr lang="fr-FR" sz="3200" dirty="0" smtClean="0">
                <a:solidFill>
                  <a:srgbClr val="FFFF00"/>
                </a:solidFill>
                <a:latin typeface="Dimbo" panose="020B0603010101010101" pitchFamily="34" charset="0"/>
              </a:rPr>
              <a:t> </a:t>
            </a:r>
            <a:r>
              <a:rPr lang="fr-FR" sz="3200" dirty="0" err="1" smtClean="0">
                <a:solidFill>
                  <a:srgbClr val="FFFF00"/>
                </a:solidFill>
                <a:latin typeface="Dimbo" panose="020B0603010101010101" pitchFamily="34" charset="0"/>
              </a:rPr>
              <a:t>you</a:t>
            </a:r>
            <a:r>
              <a:rPr lang="fr-FR" sz="3200" dirty="0" smtClean="0">
                <a:solidFill>
                  <a:srgbClr val="FFFF00"/>
                </a:solidFill>
                <a:latin typeface="Dimbo" panose="020B0603010101010101" pitchFamily="34" charset="0"/>
              </a:rPr>
              <a:t> do </a:t>
            </a:r>
            <a:r>
              <a:rPr lang="fr-FR" sz="3200" dirty="0" err="1" smtClean="0">
                <a:solidFill>
                  <a:srgbClr val="FFFF00"/>
                </a:solidFill>
                <a:latin typeface="Dimbo" panose="020B0603010101010101" pitchFamily="34" charset="0"/>
              </a:rPr>
              <a:t>something</a:t>
            </a:r>
            <a:endParaRPr lang="fr-FR" sz="3200" dirty="0" smtClean="0">
              <a:solidFill>
                <a:srgbClr val="FFFF00"/>
              </a:solidFill>
              <a:latin typeface="Dimbo" panose="020B0603010101010101" pitchFamily="34" charset="0"/>
            </a:endParaRPr>
          </a:p>
          <a:p>
            <a:endParaRPr lang="fr-FR" sz="1400" dirty="0">
              <a:latin typeface="Dimbo" panose="020B0603010101010101" pitchFamily="34" charset="0"/>
            </a:endParaRPr>
          </a:p>
          <a:p>
            <a:r>
              <a:rPr lang="fr-FR" sz="3200" u="sng" dirty="0" smtClean="0">
                <a:solidFill>
                  <a:srgbClr val="92D050"/>
                </a:solidFill>
                <a:latin typeface="Dimbo" panose="020B0603010101010101" pitchFamily="34" charset="0"/>
              </a:rPr>
              <a:t>Once </a:t>
            </a:r>
            <a:r>
              <a:rPr lang="fr-FR" sz="3200" u="sng" dirty="0" err="1" smtClean="0">
                <a:solidFill>
                  <a:srgbClr val="92D050"/>
                </a:solidFill>
                <a:latin typeface="Dimbo" panose="020B0603010101010101" pitchFamily="34" charset="0"/>
              </a:rPr>
              <a:t>you</a:t>
            </a:r>
            <a:r>
              <a:rPr lang="fr-FR" sz="3200" u="sng" dirty="0" smtClean="0">
                <a:solidFill>
                  <a:srgbClr val="92D050"/>
                </a:solidFill>
                <a:latin typeface="Dimbo" panose="020B0603010101010101" pitchFamily="34" charset="0"/>
              </a:rPr>
              <a:t> </a:t>
            </a:r>
            <a:r>
              <a:rPr lang="fr-FR" sz="3200" u="sng" dirty="0" err="1" smtClean="0">
                <a:solidFill>
                  <a:srgbClr val="92D050"/>
                </a:solidFill>
                <a:latin typeface="Dimbo" panose="020B0603010101010101" pitchFamily="34" charset="0"/>
              </a:rPr>
              <a:t>get</a:t>
            </a:r>
            <a:r>
              <a:rPr lang="fr-FR" sz="3200" u="sng" dirty="0" smtClean="0">
                <a:solidFill>
                  <a:srgbClr val="92D050"/>
                </a:solidFill>
                <a:latin typeface="Dimbo" panose="020B0603010101010101" pitchFamily="34" charset="0"/>
              </a:rPr>
              <a:t> </a:t>
            </a:r>
            <a:r>
              <a:rPr lang="fr-FR" sz="3200" u="sng" dirty="0" err="1" smtClean="0">
                <a:solidFill>
                  <a:srgbClr val="92D050"/>
                </a:solidFill>
                <a:latin typeface="Dimbo" panose="020B0603010101010101" pitchFamily="34" charset="0"/>
              </a:rPr>
              <a:t>your</a:t>
            </a:r>
            <a:r>
              <a:rPr lang="fr-FR" sz="3200" u="sng" dirty="0" smtClean="0">
                <a:solidFill>
                  <a:srgbClr val="92D050"/>
                </a:solidFill>
                <a:latin typeface="Dimbo" panose="020B0603010101010101" pitchFamily="34" charset="0"/>
              </a:rPr>
              <a:t> </a:t>
            </a:r>
            <a:r>
              <a:rPr lang="fr-FR" sz="3200" u="sng" dirty="0" err="1" smtClean="0">
                <a:solidFill>
                  <a:srgbClr val="92D050"/>
                </a:solidFill>
                <a:latin typeface="Dimbo" panose="020B0603010101010101" pitchFamily="34" charset="0"/>
              </a:rPr>
              <a:t>food</a:t>
            </a:r>
            <a:r>
              <a:rPr lang="fr-FR" sz="3200" u="sng" dirty="0" smtClean="0">
                <a:solidFill>
                  <a:srgbClr val="92D050"/>
                </a:solidFill>
                <a:latin typeface="Dimbo" panose="020B0603010101010101" pitchFamily="34" charset="0"/>
              </a:rPr>
              <a:t>:</a:t>
            </a:r>
          </a:p>
          <a:p>
            <a:r>
              <a:rPr lang="fr-FR" sz="3200" dirty="0" err="1" smtClean="0">
                <a:solidFill>
                  <a:srgbClr val="92D050"/>
                </a:solidFill>
                <a:latin typeface="Dimbo" panose="020B0603010101010101" pitchFamily="34" charset="0"/>
              </a:rPr>
              <a:t>Ask</a:t>
            </a:r>
            <a:r>
              <a:rPr lang="fr-FR" sz="3200" dirty="0" smtClean="0">
                <a:solidFill>
                  <a:srgbClr val="92D050"/>
                </a:solidFill>
                <a:latin typeface="Dimbo" panose="020B0603010101010101" pitchFamily="34" charset="0"/>
              </a:rPr>
              <a:t> </a:t>
            </a:r>
            <a:r>
              <a:rPr lang="fr-FR" sz="3200" dirty="0" err="1" smtClean="0">
                <a:solidFill>
                  <a:srgbClr val="92D050"/>
                </a:solidFill>
                <a:latin typeface="Dimbo" panose="020B0603010101010101" pitchFamily="34" charset="0"/>
              </a:rPr>
              <a:t>each</a:t>
            </a:r>
            <a:r>
              <a:rPr lang="fr-FR" sz="3200" dirty="0" smtClean="0">
                <a:solidFill>
                  <a:srgbClr val="92D050"/>
                </a:solidFill>
                <a:latin typeface="Dimbo" panose="020B0603010101010101" pitchFamily="34" charset="0"/>
              </a:rPr>
              <a:t> </a:t>
            </a:r>
            <a:r>
              <a:rPr lang="fr-FR" sz="3200" dirty="0" err="1" smtClean="0">
                <a:solidFill>
                  <a:srgbClr val="92D050"/>
                </a:solidFill>
                <a:latin typeface="Dimbo" panose="020B0603010101010101" pitchFamily="34" charset="0"/>
              </a:rPr>
              <a:t>other</a:t>
            </a:r>
            <a:r>
              <a:rPr lang="fr-FR" sz="3200" dirty="0" smtClean="0">
                <a:solidFill>
                  <a:srgbClr val="92D050"/>
                </a:solidFill>
                <a:latin typeface="Dimbo" panose="020B0603010101010101" pitchFamily="34" charset="0"/>
              </a:rPr>
              <a:t> how </a:t>
            </a:r>
            <a:r>
              <a:rPr lang="fr-FR" sz="3200" dirty="0" err="1" smtClean="0">
                <a:solidFill>
                  <a:srgbClr val="92D050"/>
                </a:solidFill>
                <a:latin typeface="Dimbo" panose="020B0603010101010101" pitchFamily="34" charset="0"/>
              </a:rPr>
              <a:t>it</a:t>
            </a:r>
            <a:r>
              <a:rPr lang="fr-FR" sz="3200" dirty="0" smtClean="0">
                <a:solidFill>
                  <a:srgbClr val="92D050"/>
                </a:solidFill>
                <a:latin typeface="Dimbo" panose="020B0603010101010101" pitchFamily="34" charset="0"/>
              </a:rPr>
              <a:t> </a:t>
            </a:r>
            <a:r>
              <a:rPr lang="fr-FR" sz="3200" dirty="0" err="1" smtClean="0">
                <a:solidFill>
                  <a:srgbClr val="92D050"/>
                </a:solidFill>
                <a:latin typeface="Dimbo" panose="020B0603010101010101" pitchFamily="34" charset="0"/>
              </a:rPr>
              <a:t>is</a:t>
            </a:r>
            <a:r>
              <a:rPr lang="fr-FR" sz="3200" dirty="0" smtClean="0">
                <a:solidFill>
                  <a:srgbClr val="92D050"/>
                </a:solidFill>
                <a:latin typeface="Dimbo" panose="020B0603010101010101" pitchFamily="34" charset="0"/>
              </a:rPr>
              <a:t>, </a:t>
            </a:r>
            <a:r>
              <a:rPr lang="fr-FR" sz="3200" dirty="0" err="1" smtClean="0">
                <a:solidFill>
                  <a:srgbClr val="92D050"/>
                </a:solidFill>
                <a:latin typeface="Dimbo" panose="020B0603010101010101" pitchFamily="34" charset="0"/>
              </a:rPr>
              <a:t>then</a:t>
            </a:r>
            <a:r>
              <a:rPr lang="fr-FR" sz="3200" dirty="0" smtClean="0">
                <a:solidFill>
                  <a:srgbClr val="92D050"/>
                </a:solidFill>
                <a:latin typeface="Dimbo" panose="020B0603010101010101" pitchFamily="34" charset="0"/>
              </a:rPr>
              <a:t> finish up and </a:t>
            </a:r>
            <a:r>
              <a:rPr lang="fr-FR" sz="3200" dirty="0" err="1" smtClean="0">
                <a:solidFill>
                  <a:srgbClr val="92D050"/>
                </a:solidFill>
                <a:latin typeface="Dimbo" panose="020B0603010101010101" pitchFamily="34" charset="0"/>
              </a:rPr>
              <a:t>say</a:t>
            </a:r>
            <a:r>
              <a:rPr lang="fr-FR" sz="3200" dirty="0" smtClean="0">
                <a:solidFill>
                  <a:srgbClr val="92D050"/>
                </a:solidFill>
                <a:latin typeface="Dimbo" panose="020B0603010101010101" pitchFamily="34" charset="0"/>
              </a:rPr>
              <a:t> </a:t>
            </a:r>
            <a:r>
              <a:rPr lang="fr-FR" sz="3200" dirty="0" err="1" smtClean="0">
                <a:solidFill>
                  <a:srgbClr val="92D050"/>
                </a:solidFill>
                <a:latin typeface="Dimbo" panose="020B0603010101010101" pitchFamily="34" charset="0"/>
              </a:rPr>
              <a:t>goodbye</a:t>
            </a:r>
            <a:r>
              <a:rPr lang="fr-FR" sz="3200" dirty="0" smtClean="0">
                <a:solidFill>
                  <a:srgbClr val="92D050"/>
                </a:solidFill>
                <a:latin typeface="Dimbo" panose="020B0603010101010101" pitchFamily="34" charset="0"/>
              </a:rPr>
              <a:t> to </a:t>
            </a:r>
            <a:r>
              <a:rPr lang="fr-FR" sz="3200" dirty="0" err="1" smtClean="0">
                <a:solidFill>
                  <a:srgbClr val="92D050"/>
                </a:solidFill>
                <a:latin typeface="Dimbo" panose="020B0603010101010101" pitchFamily="34" charset="0"/>
              </a:rPr>
              <a:t>eachother</a:t>
            </a:r>
            <a:endParaRPr lang="fr-FR" sz="3200" dirty="0">
              <a:solidFill>
                <a:srgbClr val="92D050"/>
              </a:solidFill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230946"/>
      </p:ext>
    </p:extLst>
  </p:cSld>
  <p:clrMapOvr>
    <a:masterClrMapping/>
  </p:clrMapOvr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TC104033923[[fn=Depth]]</Template>
  <TotalTime>20</TotalTime>
  <Words>109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Corbel</vt:lpstr>
      <vt:lpstr>Dimbo</vt:lpstr>
      <vt:lpstr>olivier</vt:lpstr>
      <vt:lpstr>Depth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2014-10-09T11:02:00Z</dcterms:created>
  <dcterms:modified xsi:type="dcterms:W3CDTF">2014-10-09T11:22:46Z</dcterms:modified>
</cp:coreProperties>
</file>